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6" r:id="rId3"/>
  </p:sldIdLst>
  <p:sldSz cx="10691813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7E14"/>
    <a:srgbClr val="2732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67" autoAdjust="0"/>
    <p:restoredTop sz="94660"/>
  </p:normalViewPr>
  <p:slideViewPr>
    <p:cSldViewPr snapToGrid="0">
      <p:cViewPr varScale="1">
        <p:scale>
          <a:sx n="69" d="100"/>
          <a:sy n="69" d="100"/>
        </p:scale>
        <p:origin x="655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4288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923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/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75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75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8396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29896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87333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44842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8905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55204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7732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4219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70424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32F6A8-2409-CF96-6240-DF7A3ED329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6675" y="2474913"/>
            <a:ext cx="8018463" cy="5262562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EC414E8-39EC-3E9F-2F34-D3A116464B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6675" y="7940675"/>
            <a:ext cx="8018463" cy="365125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03B280-262B-DD80-78F0-6A9590687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71AEA67-95F5-8396-8502-48FB6DB97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0376556-0F64-5B63-C283-26BCF1978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30559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FC3DD7-0FDF-7922-0C1E-13D044050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4E7F0AC-0CC9-6625-8C6B-2237A44191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B0F9A2A-FB5C-543E-D95E-0EC0866BE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B174E59-379F-01FB-F4D7-9941ECF89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789C1F-806C-4D89-9594-8B0F0432A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682169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C7F102-5E95-D166-2783-6A1F8CC04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250" y="3768725"/>
            <a:ext cx="9220200" cy="62896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424BFB3-50B5-EE0B-A990-31FF33E46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0250" y="10118725"/>
            <a:ext cx="9220200" cy="3306763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183616D-FDA8-79A3-C37D-9B2308F9F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8C83A91-81BC-A369-7852-4BACF1E8A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AECF5E2-E4F2-66FB-85E8-AAEA083EE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557851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FB46D9-E324-643E-16BA-7631DA371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E7EF96B-EB06-7AD6-CF4B-B1EEE6C18B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35013" y="4024313"/>
            <a:ext cx="4533900" cy="959326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E32056F-3469-DCC0-290B-765D0BF49E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21313" y="4024313"/>
            <a:ext cx="4535487" cy="959326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6644B53-31EF-2526-7517-B1D4D285A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812B79-7472-DF98-181E-9A79A160C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9CCB976-12C4-6D9D-BC43-F07D5CC37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501847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D6AD03-ABE3-520D-9C53-83FC008E9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600" y="804863"/>
            <a:ext cx="9221788" cy="2922587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386E13-D3BF-B7E8-C8AB-E3680FF3C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6600" y="3706813"/>
            <a:ext cx="4522788" cy="1816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F0130CA-ECA0-4A83-C0CE-776F89EEE4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6600" y="5522913"/>
            <a:ext cx="4522788" cy="812323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21C40FF-CBB1-08B2-979B-96007508B1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13375" y="3706813"/>
            <a:ext cx="4545013" cy="1816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29D2866A-2B3A-918A-92BD-0210DD1ED4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13375" y="5522913"/>
            <a:ext cx="4545013" cy="812323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8815A371-AA24-48ED-DEE7-C2F45FFD2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5308C96D-8F36-FCDD-7EDF-A47C54E0A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618C51C-02C9-9EC8-438D-6FC70126D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15884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E47348-E4EF-34CB-C438-C08A30A22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579638C-648E-44D4-DD14-2A67087D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98AC29B-299D-94BE-D577-58357CBEA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DB539EE-F913-750B-37E0-576EB412F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34783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074B518-63FF-F4CC-51E2-E366E8960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8F9FA79-081F-2004-259D-1F2BA7D81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C54505C-1E9C-9F0B-1894-A07C22010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5409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43B621-A404-3420-69EE-53EDFF062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600" y="1008063"/>
            <a:ext cx="3448050" cy="352742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BE3D8D0-EFD6-D9BB-D86A-23CD58047E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5013" y="2176463"/>
            <a:ext cx="5413375" cy="107442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303431A-8761-88E2-68B4-B6C2493B1F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6600" y="4535488"/>
            <a:ext cx="3448050" cy="84042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B64211D-9B30-A560-3241-66F976117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FDE23A6-F892-5AE7-DEB1-4F4C12DB3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E86D078-CA49-E55A-86A7-EB2B77FFD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77686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2EA9A0-24F2-398D-9F57-3829D16F8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600" y="1008063"/>
            <a:ext cx="3448050" cy="352742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6128D4E-5316-23AB-550A-CC54E7637A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45013" y="2176463"/>
            <a:ext cx="5413375" cy="10744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74415B9-1DA9-E3F4-D4CB-04461375D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6600" y="4535488"/>
            <a:ext cx="3448050" cy="84042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57CEAD0-A97E-72AA-5E0D-CF778D345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25FD607-83A2-8EA6-3259-14969EE45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240B6EB-8EDA-1E72-7CD8-30A186779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520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6FFC2C-5669-F64C-AA01-51A699FB5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8B483618-9232-C79A-1794-EFB09B65E8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55A205D-ED7C-B53B-F4E4-EC541CABE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B244334-E3DD-7C9F-C00A-3586516B9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B16D22D-D71E-B171-871A-6C02DF1CB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75329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9EB0B409-7C3D-6507-1F12-2A74437191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651750" y="804863"/>
            <a:ext cx="2305050" cy="12812712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A5E5FDC-7F48-20B5-2179-FAC55672EE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35013" y="804863"/>
            <a:ext cx="6764337" cy="12812712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DCAE61B-2DAD-0EA3-9796-35310687C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10CF60C-830C-C86C-FFA2-E1CEE2859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791CB25-DBDD-6B54-F48C-1B092D21E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768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97704-471F-4072-A77C-7E13F6925C20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1D13D-2A67-4F7D-A2B8-C6119147352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584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1A902058-29D0-263B-4E3D-75C6D36CD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804863"/>
            <a:ext cx="9221787" cy="2922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B69E361-78E3-6A5F-D78B-68FAF43831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013" y="4024313"/>
            <a:ext cx="9221787" cy="95932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519BD8E-1123-FC0A-D4B9-D904B52A0B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5013" y="14012863"/>
            <a:ext cx="2405062" cy="8048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CD175-405D-4143-8FE7-CA576569CAED}" type="datetimeFigureOut">
              <a:rPr lang="de-DE" smtClean="0"/>
              <a:t>14.08.2025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4FA9E1-A795-BE1C-5BA1-1B232E583E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41713" y="14012863"/>
            <a:ext cx="3608387" cy="8048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FFDD1C6-9935-0062-F512-A0C302067F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51738" y="14012863"/>
            <a:ext cx="2405062" cy="8048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8D856-2126-4BC2-9EF6-E4DF7139FB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765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B9551C7A-4094-9170-B3BC-122A01073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" y="0"/>
            <a:ext cx="10691127" cy="15119350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994E4EE9-ADCE-5F78-4A7D-736E16A5707D}"/>
              </a:ext>
            </a:extLst>
          </p:cNvPr>
          <p:cNvSpPr txBox="1">
            <a:spLocks/>
          </p:cNvSpPr>
          <p:nvPr/>
        </p:nvSpPr>
        <p:spPr>
          <a:xfrm>
            <a:off x="735062" y="11093406"/>
            <a:ext cx="9221689" cy="75438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7500" lnSpcReduction="20000"/>
          </a:bodyPr>
          <a:lstStyle>
            <a:lvl1pPr algn="ctr" defTabSz="106920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01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>
                <a:latin typeface="+mn-lt"/>
              </a:rPr>
              <a:t>Praxis-Workshops und Schnupperkurse</a:t>
            </a:r>
            <a:br>
              <a:rPr lang="de-DE" dirty="0">
                <a:latin typeface="+mn-lt"/>
              </a:rPr>
            </a:br>
            <a:r>
              <a:rPr lang="de-DE" dirty="0">
                <a:latin typeface="+mn-lt"/>
              </a:rPr>
              <a:t>Rückengesund – Übungen zur Stärkung Ihres Rückens!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85E9CA96-005C-CC50-ACC1-AB1514D496B7}"/>
              </a:ext>
            </a:extLst>
          </p:cNvPr>
          <p:cNvSpPr txBox="1">
            <a:spLocks/>
          </p:cNvSpPr>
          <p:nvPr/>
        </p:nvSpPr>
        <p:spPr>
          <a:xfrm>
            <a:off x="735062" y="11998036"/>
            <a:ext cx="9221689" cy="28444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1069208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4604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233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9208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3812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8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8416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8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73020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8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7624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8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42228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8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6832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8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4000" b="1" dirty="0">
                <a:solidFill>
                  <a:srgbClr val="FD7E14"/>
                </a:solidFill>
              </a:rPr>
              <a:t>Yoga- und Rückenschule Musterfrau</a:t>
            </a:r>
          </a:p>
          <a:p>
            <a:pPr lvl="1"/>
            <a:r>
              <a:rPr lang="de-DE" dirty="0"/>
              <a:t>Kostenlose Schnupperstunde </a:t>
            </a:r>
            <a:br>
              <a:rPr lang="de-DE" dirty="0"/>
            </a:br>
            <a:r>
              <a:rPr lang="de-DE" dirty="0"/>
              <a:t>am 15. März jeweils ab 10:00, 12:00, 14:00 und 16:00 Uhr. </a:t>
            </a:r>
            <a:br>
              <a:rPr lang="de-DE" dirty="0"/>
            </a:br>
            <a:r>
              <a:rPr lang="de-DE" dirty="0"/>
              <a:t>Gleich anmelden unter Telefon 01234 12345 oder per Email: info@mustermann.de; oder Sie kommen einfach vorbei!</a:t>
            </a:r>
            <a:br>
              <a:rPr lang="de-DE" dirty="0"/>
            </a:br>
            <a:r>
              <a:rPr lang="de-DE" dirty="0"/>
              <a:t>Musterstraße 1, 12345 Musterstadt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681936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63</Words>
  <Application>Microsoft Office PowerPoint</Application>
  <PresentationFormat>Benutzerdefiniert</PresentationFormat>
  <Paragraphs>3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Office</vt:lpstr>
      <vt:lpstr>Benutzerdefiniertes Design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Müller, Mandy</dc:creator>
  <cp:lastModifiedBy>Müller, Mandy</cp:lastModifiedBy>
  <cp:revision>6</cp:revision>
  <dcterms:created xsi:type="dcterms:W3CDTF">2024-10-17T08:47:26Z</dcterms:created>
  <dcterms:modified xsi:type="dcterms:W3CDTF">2025-08-14T08:10:58Z</dcterms:modified>
</cp:coreProperties>
</file>